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92"/>
    <p:restoredTop sz="93013"/>
  </p:normalViewPr>
  <p:slideViewPr>
    <p:cSldViewPr snapToGrid="0" snapToObjects="1">
      <p:cViewPr>
        <p:scale>
          <a:sx n="69" d="100"/>
          <a:sy n="69" d="100"/>
        </p:scale>
        <p:origin x="14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F17746-8473-EB44-8507-30416786914E}" type="datetimeFigureOut">
              <a:rPr lang="en-US" smtClean="0"/>
              <a:t>4/2/19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7C01F7-B773-8444-A5AE-37F4908404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09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7C01F7-B773-8444-A5AE-37F4908404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79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5FAB0-6F9E-B046-A768-62FF3F151070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4FB67-600A-214F-AD6C-FE625BF41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5" r="47407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xmlns="" id="{87CC2527-562A-4F69-B487-4371E5B243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 b="1"/>
              <a:t>False springs in a warming world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BCDAEC91-5BCE-4B55-9CC0-43EF94CB734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3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57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Frost tolerance </a:t>
            </a:r>
            <a:endParaRPr lang="en-US" sz="40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630" y="965735"/>
            <a:ext cx="7670053" cy="5478609"/>
          </a:xfrm>
        </p:spPr>
      </p:pic>
      <p:pic>
        <p:nvPicPr>
          <p:cNvPr id="7" name="Content Placeholder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07" b="57621"/>
          <a:stretch/>
        </p:blipFill>
        <p:spPr>
          <a:xfrm>
            <a:off x="6244738" y="171433"/>
            <a:ext cx="4705049" cy="423973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Arc 9"/>
          <p:cNvSpPr/>
          <p:nvPr/>
        </p:nvSpPr>
        <p:spPr>
          <a:xfrm rot="5594007">
            <a:off x="9820981" y="663294"/>
            <a:ext cx="592595" cy="2108580"/>
          </a:xfrm>
          <a:prstGeom prst="arc">
            <a:avLst/>
          </a:prstGeom>
          <a:noFill/>
          <a:ln w="41275">
            <a:solidFill>
              <a:schemeClr val="accent4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229599" y="1228728"/>
            <a:ext cx="2428875" cy="1328738"/>
          </a:xfrm>
          <a:prstGeom prst="rect">
            <a:avLst/>
          </a:prstGeom>
          <a:noFill/>
          <a:ln w="222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6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Species differences: tolerance vs avoidance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516" y="1504076"/>
            <a:ext cx="7750968" cy="51673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18856" y="2145560"/>
            <a:ext cx="30417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Duration of </a:t>
            </a:r>
            <a:r>
              <a:rPr lang="en-US" smtClean="0"/>
              <a:t>Vegetative Risk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590523" y="4743062"/>
            <a:ext cx="30417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Duration of </a:t>
            </a:r>
            <a:r>
              <a:rPr lang="en-US" smtClean="0"/>
              <a:t>Vegetative Risk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2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96095" y="748004"/>
            <a:ext cx="5611399" cy="51489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 smtClean="0"/>
              <a:t>10 SPECIES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 smtClean="0"/>
              <a:t>3 LEVELS OF CHILLING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 smtClean="0"/>
              <a:t>4 </a:t>
            </a:r>
            <a:r>
              <a:rPr lang="en-US" sz="3600" dirty="0"/>
              <a:t>weeks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6 weeks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8 weeks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 smtClean="0"/>
              <a:t>FALSE SPRING</a:t>
            </a:r>
            <a:endParaRPr lang="en-US" sz="3600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65540" y="860924"/>
            <a:ext cx="6887384" cy="5165537"/>
          </a:xfrm>
        </p:spPr>
      </p:pic>
    </p:spTree>
    <p:extLst>
      <p:ext uri="{BB962C8B-B14F-4D97-AF65-F5344CB8AC3E}">
        <p14:creationId xmlns:p14="http://schemas.microsoft.com/office/powerpoint/2010/main" val="3111990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37</Words>
  <Application>Microsoft Macintosh PowerPoint</Application>
  <PresentationFormat>Widescreen</PresentationFormat>
  <Paragraphs>14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False springs in a warming world</vt:lpstr>
      <vt:lpstr>Frost tolerance </vt:lpstr>
      <vt:lpstr>Species differences: tolerance vs avoidance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Chamberlain, Catherine</dc:creator>
  <cp:lastModifiedBy>Chamberlain, Catherine</cp:lastModifiedBy>
  <cp:revision>8</cp:revision>
  <dcterms:created xsi:type="dcterms:W3CDTF">2019-04-03T01:25:02Z</dcterms:created>
  <dcterms:modified xsi:type="dcterms:W3CDTF">2019-04-03T02:24:03Z</dcterms:modified>
</cp:coreProperties>
</file>

<file path=docProps/thumbnail.jpeg>
</file>